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23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77" r:id="rId5"/>
    <p:sldId id="267" r:id="rId6"/>
    <p:sldId id="268" r:id="rId7"/>
    <p:sldId id="273" r:id="rId8"/>
    <p:sldId id="274" r:id="rId9"/>
    <p:sldId id="281" r:id="rId10"/>
    <p:sldId id="282" r:id="rId11"/>
    <p:sldId id="284" r:id="rId12"/>
    <p:sldId id="283" r:id="rId13"/>
    <p:sldId id="285" r:id="rId14"/>
    <p:sldId id="286" r:id="rId15"/>
    <p:sldId id="270" r:id="rId16"/>
    <p:sldId id="271" r:id="rId17"/>
    <p:sldId id="28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7C4C16-91F1-41CA-8A30-6A27B18AE2D8}" v="16" dt="2020-02-14T16:19:00.423"/>
    <p1510:client id="{B7198718-0082-4173-BA67-8C680C504D12}" v="2" dt="2020-02-14T08:28:34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Buendía Carrera" userId="b07e0bb4-53b4-422b-878d-90d5fa21f27d" providerId="ADAL" clId="{B7198718-0082-4173-BA67-8C680C504D12}"/>
    <pc:docChg chg="custSel addSld modSld">
      <pc:chgData name="Javier Buendía Carrera" userId="b07e0bb4-53b4-422b-878d-90d5fa21f27d" providerId="ADAL" clId="{B7198718-0082-4173-BA67-8C680C504D12}" dt="2020-02-14T08:31:49.904" v="107" actId="20577"/>
      <pc:docMkLst>
        <pc:docMk/>
      </pc:docMkLst>
      <pc:sldChg chg="addSp modSp">
        <pc:chgData name="Javier Buendía Carrera" userId="b07e0bb4-53b4-422b-878d-90d5fa21f27d" providerId="ADAL" clId="{B7198718-0082-4173-BA67-8C680C504D12}" dt="2020-02-14T08:28:51.431" v="75" actId="1076"/>
        <pc:sldMkLst>
          <pc:docMk/>
          <pc:sldMk cId="4109933052" sldId="268"/>
        </pc:sldMkLst>
        <pc:picChg chg="add mod">
          <ac:chgData name="Javier Buendía Carrera" userId="b07e0bb4-53b4-422b-878d-90d5fa21f27d" providerId="ADAL" clId="{B7198718-0082-4173-BA67-8C680C504D12}" dt="2020-02-14T08:28:51.431" v="75" actId="1076"/>
          <ac:picMkLst>
            <pc:docMk/>
            <pc:sldMk cId="4109933052" sldId="268"/>
            <ac:picMk id="4" creationId="{83318996-71FD-4834-BF41-7DF46E75928F}"/>
          </ac:picMkLst>
        </pc:picChg>
      </pc:sldChg>
      <pc:sldChg chg="modSp add">
        <pc:chgData name="Javier Buendía Carrera" userId="b07e0bb4-53b4-422b-878d-90d5fa21f27d" providerId="ADAL" clId="{B7198718-0082-4173-BA67-8C680C504D12}" dt="2020-02-11T17:35:32.993" v="4" actId="20577"/>
        <pc:sldMkLst>
          <pc:docMk/>
          <pc:sldMk cId="4167471142" sldId="270"/>
        </pc:sldMkLst>
        <pc:spChg chg="mod">
          <ac:chgData name="Javier Buendía Carrera" userId="b07e0bb4-53b4-422b-878d-90d5fa21f27d" providerId="ADAL" clId="{B7198718-0082-4173-BA67-8C680C504D12}" dt="2020-02-11T17:35:32.993" v="4" actId="20577"/>
          <ac:spMkLst>
            <pc:docMk/>
            <pc:sldMk cId="4167471142" sldId="270"/>
            <ac:spMk id="2" creationId="{D646A02F-24FC-48E1-BE47-9A32ACA85890}"/>
          </ac:spMkLst>
        </pc:spChg>
      </pc:sldChg>
      <pc:sldChg chg="modSp">
        <pc:chgData name="Javier Buendía Carrera" userId="b07e0bb4-53b4-422b-878d-90d5fa21f27d" providerId="ADAL" clId="{B7198718-0082-4173-BA67-8C680C504D12}" dt="2020-02-14T08:31:04.800" v="85" actId="20577"/>
        <pc:sldMkLst>
          <pc:docMk/>
          <pc:sldMk cId="3309752253" sldId="281"/>
        </pc:sldMkLst>
        <pc:spChg chg="mod">
          <ac:chgData name="Javier Buendía Carrera" userId="b07e0bb4-53b4-422b-878d-90d5fa21f27d" providerId="ADAL" clId="{B7198718-0082-4173-BA67-8C680C504D12}" dt="2020-02-14T08:31:04.800" v="85" actId="20577"/>
          <ac:spMkLst>
            <pc:docMk/>
            <pc:sldMk cId="3309752253" sldId="281"/>
            <ac:spMk id="3" creationId="{87541EC9-263C-4672-B5CC-D58181D9EC46}"/>
          </ac:spMkLst>
        </pc:spChg>
      </pc:sldChg>
      <pc:sldChg chg="modSp">
        <pc:chgData name="Javier Buendía Carrera" userId="b07e0bb4-53b4-422b-878d-90d5fa21f27d" providerId="ADAL" clId="{B7198718-0082-4173-BA67-8C680C504D12}" dt="2020-02-14T08:02:02.962" v="58" actId="20577"/>
        <pc:sldMkLst>
          <pc:docMk/>
          <pc:sldMk cId="3702300143" sldId="282"/>
        </pc:sldMkLst>
        <pc:spChg chg="mod">
          <ac:chgData name="Javier Buendía Carrera" userId="b07e0bb4-53b4-422b-878d-90d5fa21f27d" providerId="ADAL" clId="{B7198718-0082-4173-BA67-8C680C504D12}" dt="2020-02-14T08:02:02.962" v="58" actId="20577"/>
          <ac:spMkLst>
            <pc:docMk/>
            <pc:sldMk cId="3702300143" sldId="282"/>
            <ac:spMk id="2" creationId="{B1CEE9F9-7DA5-46BE-8FD3-98FC7600B400}"/>
          </ac:spMkLst>
        </pc:spChg>
      </pc:sldChg>
      <pc:sldChg chg="modSp">
        <pc:chgData name="Javier Buendía Carrera" userId="b07e0bb4-53b4-422b-878d-90d5fa21f27d" providerId="ADAL" clId="{B7198718-0082-4173-BA67-8C680C504D12}" dt="2020-02-14T08:31:49.904" v="107" actId="20577"/>
        <pc:sldMkLst>
          <pc:docMk/>
          <pc:sldMk cId="3923237388" sldId="283"/>
        </pc:sldMkLst>
        <pc:spChg chg="mod">
          <ac:chgData name="Javier Buendía Carrera" userId="b07e0bb4-53b4-422b-878d-90d5fa21f27d" providerId="ADAL" clId="{B7198718-0082-4173-BA67-8C680C504D12}" dt="2020-02-14T08:31:49.904" v="107" actId="20577"/>
          <ac:spMkLst>
            <pc:docMk/>
            <pc:sldMk cId="3923237388" sldId="283"/>
            <ac:spMk id="8" creationId="{1AC51A28-7CBF-416E-A2B9-6CA288377369}"/>
          </ac:spMkLst>
        </pc:spChg>
      </pc:sldChg>
    </pc:docChg>
  </pc:docChgLst>
  <pc:docChgLst>
    <pc:chgData name="Pablo Barrachina Pastor" userId="5332c329-994e-4d26-9a5e-957bc65cfc68" providerId="ADAL" clId="{477C4C16-91F1-41CA-8A30-6A27B18AE2D8}"/>
    <pc:docChg chg="undo redo custSel addSld delSld modSld sldOrd modMainMaster">
      <pc:chgData name="Pablo Barrachina Pastor" userId="5332c329-994e-4d26-9a5e-957bc65cfc68" providerId="ADAL" clId="{477C4C16-91F1-41CA-8A30-6A27B18AE2D8}" dt="2020-02-14T16:19:00.423" v="104"/>
      <pc:docMkLst>
        <pc:docMk/>
      </pc:docMkLst>
      <pc:sldChg chg="addSp">
        <pc:chgData name="Pablo Barrachina Pastor" userId="5332c329-994e-4d26-9a5e-957bc65cfc68" providerId="ADAL" clId="{477C4C16-91F1-41CA-8A30-6A27B18AE2D8}" dt="2020-02-14T16:17:33.619" v="101"/>
        <pc:sldMkLst>
          <pc:docMk/>
          <pc:sldMk cId="4042004141" sldId="267"/>
        </pc:sldMkLst>
        <pc:picChg chg="add">
          <ac:chgData name="Pablo Barrachina Pastor" userId="5332c329-994e-4d26-9a5e-957bc65cfc68" providerId="ADAL" clId="{477C4C16-91F1-41CA-8A30-6A27B18AE2D8}" dt="2020-02-14T16:17:33.619" v="101"/>
          <ac:picMkLst>
            <pc:docMk/>
            <pc:sldMk cId="4042004141" sldId="267"/>
            <ac:picMk id="4" creationId="{8FD24029-3572-4805-BBDA-5D6673B7BA4A}"/>
          </ac:picMkLst>
        </pc:picChg>
      </pc:sldChg>
      <pc:sldChg chg="addSp modSp">
        <pc:chgData name="Pablo Barrachina Pastor" userId="5332c329-994e-4d26-9a5e-957bc65cfc68" providerId="ADAL" clId="{477C4C16-91F1-41CA-8A30-6A27B18AE2D8}" dt="2020-02-14T16:11:28.009" v="94" actId="255"/>
        <pc:sldMkLst>
          <pc:docMk/>
          <pc:sldMk cId="4109933052" sldId="268"/>
        </pc:sldMkLst>
        <pc:spChg chg="mod">
          <ac:chgData name="Pablo Barrachina Pastor" userId="5332c329-994e-4d26-9a5e-957bc65cfc68" providerId="ADAL" clId="{477C4C16-91F1-41CA-8A30-6A27B18AE2D8}" dt="2020-02-14T16:11:28.009" v="94" actId="255"/>
          <ac:spMkLst>
            <pc:docMk/>
            <pc:sldMk cId="4109933052" sldId="268"/>
            <ac:spMk id="3" creationId="{07445AD1-60A9-47D1-8895-904B44052751}"/>
          </ac:spMkLst>
        </pc:spChg>
        <pc:spChg chg="mod">
          <ac:chgData name="Pablo Barrachina Pastor" userId="5332c329-994e-4d26-9a5e-957bc65cfc68" providerId="ADAL" clId="{477C4C16-91F1-41CA-8A30-6A27B18AE2D8}" dt="2020-02-14T16:10:50.364" v="88" actId="27636"/>
          <ac:spMkLst>
            <pc:docMk/>
            <pc:sldMk cId="4109933052" sldId="268"/>
            <ac:spMk id="16" creationId="{706200EC-BA40-43F9-B4C9-9373D8AA5E19}"/>
          </ac:spMkLst>
        </pc:spChg>
        <pc:picChg chg="add mod">
          <ac:chgData name="Pablo Barrachina Pastor" userId="5332c329-994e-4d26-9a5e-957bc65cfc68" providerId="ADAL" clId="{477C4C16-91F1-41CA-8A30-6A27B18AE2D8}" dt="2020-02-14T16:11:04.045" v="92" actId="1076"/>
          <ac:picMkLst>
            <pc:docMk/>
            <pc:sldMk cId="4109933052" sldId="268"/>
            <ac:picMk id="7" creationId="{D4138DE4-B12E-41C7-B03C-650141B212B1}"/>
          </ac:picMkLst>
        </pc:picChg>
        <pc:picChg chg="mod">
          <ac:chgData name="Pablo Barrachina Pastor" userId="5332c329-994e-4d26-9a5e-957bc65cfc68" providerId="ADAL" clId="{477C4C16-91F1-41CA-8A30-6A27B18AE2D8}" dt="2020-02-14T16:11:07.207" v="93" actId="1076"/>
          <ac:picMkLst>
            <pc:docMk/>
            <pc:sldMk cId="4109933052" sldId="268"/>
            <ac:picMk id="20" creationId="{93E13FCB-D269-46FD-844E-5A5C21B7DF4B}"/>
          </ac:picMkLst>
        </pc:picChg>
        <pc:picChg chg="mod">
          <ac:chgData name="Pablo Barrachina Pastor" userId="5332c329-994e-4d26-9a5e-957bc65cfc68" providerId="ADAL" clId="{477C4C16-91F1-41CA-8A30-6A27B18AE2D8}" dt="2020-02-14T16:11:01.868" v="91" actId="1076"/>
          <ac:picMkLst>
            <pc:docMk/>
            <pc:sldMk cId="4109933052" sldId="268"/>
            <ac:picMk id="21" creationId="{A5777A13-6790-4C9F-9281-545FAB4E80F7}"/>
          </ac:picMkLst>
        </pc:picChg>
      </pc:sldChg>
      <pc:sldChg chg="addSp delSp">
        <pc:chgData name="Pablo Barrachina Pastor" userId="5332c329-994e-4d26-9a5e-957bc65cfc68" providerId="ADAL" clId="{477C4C16-91F1-41CA-8A30-6A27B18AE2D8}" dt="2020-02-14T16:17:31.593" v="100"/>
        <pc:sldMkLst>
          <pc:docMk/>
          <pc:sldMk cId="261767539" sldId="277"/>
        </pc:sldMkLst>
        <pc:picChg chg="add">
          <ac:chgData name="Pablo Barrachina Pastor" userId="5332c329-994e-4d26-9a5e-957bc65cfc68" providerId="ADAL" clId="{477C4C16-91F1-41CA-8A30-6A27B18AE2D8}" dt="2020-02-14T16:16:44.924" v="98"/>
          <ac:picMkLst>
            <pc:docMk/>
            <pc:sldMk cId="261767539" sldId="277"/>
            <ac:picMk id="10" creationId="{F47E7024-1A06-4ADE-91F0-240C79D46CD1}"/>
          </ac:picMkLst>
        </pc:picChg>
        <pc:picChg chg="add">
          <ac:chgData name="Pablo Barrachina Pastor" userId="5332c329-994e-4d26-9a5e-957bc65cfc68" providerId="ADAL" clId="{477C4C16-91F1-41CA-8A30-6A27B18AE2D8}" dt="2020-02-14T16:16:44.924" v="98"/>
          <ac:picMkLst>
            <pc:docMk/>
            <pc:sldMk cId="261767539" sldId="277"/>
            <ac:picMk id="11" creationId="{2F62E43F-DEBA-414F-9D34-CCE86CD20708}"/>
          </ac:picMkLst>
        </pc:picChg>
        <pc:picChg chg="add">
          <ac:chgData name="Pablo Barrachina Pastor" userId="5332c329-994e-4d26-9a5e-957bc65cfc68" providerId="ADAL" clId="{477C4C16-91F1-41CA-8A30-6A27B18AE2D8}" dt="2020-02-14T16:16:44.924" v="98"/>
          <ac:picMkLst>
            <pc:docMk/>
            <pc:sldMk cId="261767539" sldId="277"/>
            <ac:picMk id="12" creationId="{5F125DFF-CA05-4271-8DAD-9571EF4B6D33}"/>
          </ac:picMkLst>
        </pc:picChg>
        <pc:picChg chg="add del">
          <ac:chgData name="Pablo Barrachina Pastor" userId="5332c329-994e-4d26-9a5e-957bc65cfc68" providerId="ADAL" clId="{477C4C16-91F1-41CA-8A30-6A27B18AE2D8}" dt="2020-02-14T16:17:31.593" v="100"/>
          <ac:picMkLst>
            <pc:docMk/>
            <pc:sldMk cId="261767539" sldId="277"/>
            <ac:picMk id="13" creationId="{7047E9B0-7A3E-4BD7-BBE2-9C7CAC504674}"/>
          </ac:picMkLst>
        </pc:picChg>
        <pc:picChg chg="del">
          <ac:chgData name="Pablo Barrachina Pastor" userId="5332c329-994e-4d26-9a5e-957bc65cfc68" providerId="ADAL" clId="{477C4C16-91F1-41CA-8A30-6A27B18AE2D8}" dt="2020-02-14T16:16:44.822" v="97" actId="478"/>
          <ac:picMkLst>
            <pc:docMk/>
            <pc:sldMk cId="261767539" sldId="277"/>
            <ac:picMk id="19" creationId="{2C3AE187-70B8-4E98-B93B-1E5C1A20E0FE}"/>
          </ac:picMkLst>
        </pc:picChg>
        <pc:picChg chg="del">
          <ac:chgData name="Pablo Barrachina Pastor" userId="5332c329-994e-4d26-9a5e-957bc65cfc68" providerId="ADAL" clId="{477C4C16-91F1-41CA-8A30-6A27B18AE2D8}" dt="2020-02-14T16:16:44.822" v="97" actId="478"/>
          <ac:picMkLst>
            <pc:docMk/>
            <pc:sldMk cId="261767539" sldId="277"/>
            <ac:picMk id="20" creationId="{6870BC6B-E097-4393-B76A-8636BD60648E}"/>
          </ac:picMkLst>
        </pc:picChg>
      </pc:sldChg>
      <pc:sldChg chg="add del ord setBg">
        <pc:chgData name="Pablo Barrachina Pastor" userId="5332c329-994e-4d26-9a5e-957bc65cfc68" providerId="ADAL" clId="{477C4C16-91F1-41CA-8A30-6A27B18AE2D8}" dt="2020-02-14T16:19:00.423" v="104"/>
        <pc:sldMkLst>
          <pc:docMk/>
          <pc:sldMk cId="4138252610" sldId="280"/>
        </pc:sldMkLst>
      </pc:sldChg>
      <pc:sldMasterChg chg="modSldLayout">
        <pc:chgData name="Pablo Barrachina Pastor" userId="5332c329-994e-4d26-9a5e-957bc65cfc68" providerId="ADAL" clId="{477C4C16-91F1-41CA-8A30-6A27B18AE2D8}" dt="2020-02-14T16:16:38.757" v="96"/>
        <pc:sldMasterMkLst>
          <pc:docMk/>
          <pc:sldMasterMk cId="2701062372" sldId="2147483648"/>
        </pc:sldMasterMkLst>
        <pc:sldLayoutChg chg="addSp delSp">
          <pc:chgData name="Pablo Barrachina Pastor" userId="5332c329-994e-4d26-9a5e-957bc65cfc68" providerId="ADAL" clId="{477C4C16-91F1-41CA-8A30-6A27B18AE2D8}" dt="2020-02-14T16:16:38.757" v="96"/>
          <pc:sldLayoutMkLst>
            <pc:docMk/>
            <pc:sldMasterMk cId="2701062372" sldId="2147483648"/>
            <pc:sldLayoutMk cId="4035467896" sldId="2147483660"/>
          </pc:sldLayoutMkLst>
          <pc:picChg chg="del">
            <ac:chgData name="Pablo Barrachina Pastor" userId="5332c329-994e-4d26-9a5e-957bc65cfc68" providerId="ADAL" clId="{477C4C16-91F1-41CA-8A30-6A27B18AE2D8}" dt="2020-02-14T16:16:38.557" v="95" actId="478"/>
            <ac:picMkLst>
              <pc:docMk/>
              <pc:sldMasterMk cId="2701062372" sldId="2147483648"/>
              <pc:sldLayoutMk cId="4035467896" sldId="2147483660"/>
              <ac:picMk id="22" creationId="{A7E3A139-4B6D-40D1-875C-E3230F6F1A10}"/>
            </ac:picMkLst>
          </pc:picChg>
          <pc:picChg chg="del">
            <ac:chgData name="Pablo Barrachina Pastor" userId="5332c329-994e-4d26-9a5e-957bc65cfc68" providerId="ADAL" clId="{477C4C16-91F1-41CA-8A30-6A27B18AE2D8}" dt="2020-02-14T16:16:38.557" v="95" actId="478"/>
            <ac:picMkLst>
              <pc:docMk/>
              <pc:sldMasterMk cId="2701062372" sldId="2147483648"/>
              <pc:sldLayoutMk cId="4035467896" sldId="2147483660"/>
              <ac:picMk id="23" creationId="{4E4494E8-A4CB-4DFA-B726-D555D5A4C570}"/>
            </ac:picMkLst>
          </pc:picChg>
          <pc:picChg chg="add">
            <ac:chgData name="Pablo Barrachina Pastor" userId="5332c329-994e-4d26-9a5e-957bc65cfc68" providerId="ADAL" clId="{477C4C16-91F1-41CA-8A30-6A27B18AE2D8}" dt="2020-02-14T16:16:38.757" v="96"/>
            <ac:picMkLst>
              <pc:docMk/>
              <pc:sldMasterMk cId="2701062372" sldId="2147483648"/>
              <pc:sldLayoutMk cId="4035467896" sldId="2147483660"/>
              <ac:picMk id="27" creationId="{A4A0AB15-C0BB-47DA-84FB-09925EC979A8}"/>
            </ac:picMkLst>
          </pc:picChg>
          <pc:picChg chg="add">
            <ac:chgData name="Pablo Barrachina Pastor" userId="5332c329-994e-4d26-9a5e-957bc65cfc68" providerId="ADAL" clId="{477C4C16-91F1-41CA-8A30-6A27B18AE2D8}" dt="2020-02-14T16:16:38.757" v="96"/>
            <ac:picMkLst>
              <pc:docMk/>
              <pc:sldMasterMk cId="2701062372" sldId="2147483648"/>
              <pc:sldLayoutMk cId="4035467896" sldId="2147483660"/>
              <ac:picMk id="30" creationId="{C7C0B812-0897-4DD7-A856-25F498786DBD}"/>
            </ac:picMkLst>
          </pc:picChg>
          <pc:picChg chg="add">
            <ac:chgData name="Pablo Barrachina Pastor" userId="5332c329-994e-4d26-9a5e-957bc65cfc68" providerId="ADAL" clId="{477C4C16-91F1-41CA-8A30-6A27B18AE2D8}" dt="2020-02-14T16:16:38.757" v="96"/>
            <ac:picMkLst>
              <pc:docMk/>
              <pc:sldMasterMk cId="2701062372" sldId="2147483648"/>
              <pc:sldLayoutMk cId="4035467896" sldId="2147483660"/>
              <ac:picMk id="31" creationId="{48413F86-C3DF-4BB7-9D90-004B49125915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  <p:pic>
        <p:nvPicPr>
          <p:cNvPr id="27" name="Picture 21">
            <a:extLst>
              <a:ext uri="{FF2B5EF4-FFF2-40B4-BE49-F238E27FC236}">
                <a16:creationId xmlns:a16="http://schemas.microsoft.com/office/drawing/2014/main" id="{A4A0AB15-C0BB-47DA-84FB-09925EC979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87" y="6215746"/>
            <a:ext cx="615498" cy="615498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7C0B812-0897-4DD7-A856-25F498786DB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58" y="6178079"/>
            <a:ext cx="1923426" cy="615497"/>
          </a:xfrm>
          <a:prstGeom prst="rect">
            <a:avLst/>
          </a:prstGeom>
        </p:spPr>
      </p:pic>
      <p:pic>
        <p:nvPicPr>
          <p:cNvPr id="31" name="Picture 22">
            <a:extLst>
              <a:ext uri="{FF2B5EF4-FFF2-40B4-BE49-F238E27FC236}">
                <a16:creationId xmlns:a16="http://schemas.microsoft.com/office/drawing/2014/main" id="{48413F86-C3DF-4BB7-9D90-004B4912591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60" y="6215746"/>
            <a:ext cx="2476414" cy="5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21">
            <a:extLst>
              <a:ext uri="{FF2B5EF4-FFF2-40B4-BE49-F238E27FC236}">
                <a16:creationId xmlns:a16="http://schemas.microsoft.com/office/drawing/2014/main" id="{F47E7024-1A06-4ADE-91F0-240C79D46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87" y="6215746"/>
            <a:ext cx="615498" cy="6154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62E43F-DEBA-414F-9D34-CCE86CD20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58" y="6178079"/>
            <a:ext cx="1923426" cy="615497"/>
          </a:xfrm>
          <a:prstGeom prst="rect">
            <a:avLst/>
          </a:prstGeom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5F125DFF-CA05-4271-8DAD-9571EF4B6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60" y="6215746"/>
            <a:ext cx="2476414" cy="5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233558" cy="1030042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accent2">
                    <a:lumMod val="50000"/>
                  </a:schemeClr>
                </a:solidFill>
              </a:rPr>
              <a:t>El poder de las interacciones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C51A28-7CBF-416E-A2B9-6CA288377369}"/>
              </a:ext>
            </a:extLst>
          </p:cNvPr>
          <p:cNvSpPr txBox="1">
            <a:spLocks/>
          </p:cNvSpPr>
          <p:nvPr/>
        </p:nvSpPr>
        <p:spPr>
          <a:xfrm>
            <a:off x="838200" y="2562120"/>
            <a:ext cx="5361264" cy="1733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Crea comparativas en la misma pestaña sin necesidad de generar duplicidades en el modelo de datos.</a:t>
            </a:r>
            <a:endParaRPr lang="en-US" dirty="0"/>
          </a:p>
        </p:txBody>
      </p:sp>
      <p:pic>
        <p:nvPicPr>
          <p:cNvPr id="7" name="Imagen 6" descr="Captura de pantalla de un mapa&#10;&#10;Descripción generada automáticamente">
            <a:extLst>
              <a:ext uri="{FF2B5EF4-FFF2-40B4-BE49-F238E27FC236}">
                <a16:creationId xmlns:a16="http://schemas.microsoft.com/office/drawing/2014/main" id="{4B032499-2C0C-4E41-8C35-5616E0952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79" y="1530529"/>
            <a:ext cx="4734255" cy="37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9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233558" cy="1030042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accent2">
                    <a:lumMod val="50000"/>
                  </a:schemeClr>
                </a:solidFill>
              </a:rPr>
              <a:t>Power BI en tiempo real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C51A28-7CBF-416E-A2B9-6CA288377369}"/>
              </a:ext>
            </a:extLst>
          </p:cNvPr>
          <p:cNvSpPr txBox="1">
            <a:spLocks/>
          </p:cNvSpPr>
          <p:nvPr/>
        </p:nvSpPr>
        <p:spPr>
          <a:xfrm>
            <a:off x="838200" y="2377917"/>
            <a:ext cx="5361264" cy="2102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Alternativas:</a:t>
            </a:r>
          </a:p>
          <a:p>
            <a:pPr marL="0" indent="0">
              <a:buNone/>
            </a:pPr>
            <a:r>
              <a:rPr lang="en-US" dirty="0"/>
              <a:t>	Streaming Datasets.</a:t>
            </a:r>
          </a:p>
          <a:p>
            <a:pPr marL="0" indent="0">
              <a:buNone/>
            </a:pPr>
            <a:r>
              <a:rPr lang="en-US" dirty="0"/>
              <a:t>	REST API.</a:t>
            </a:r>
          </a:p>
          <a:p>
            <a:pPr marL="0" indent="0">
              <a:buNone/>
            </a:pPr>
            <a:r>
              <a:rPr lang="en-US" dirty="0"/>
              <a:t>	Direct Query.</a:t>
            </a:r>
          </a:p>
        </p:txBody>
      </p:sp>
      <p:pic>
        <p:nvPicPr>
          <p:cNvPr id="6" name="Imagen 5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86B5469-29F6-4B20-8D0E-05D1F12CA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352" y="1756953"/>
            <a:ext cx="2424130" cy="804868"/>
          </a:xfrm>
          <a:prstGeom prst="rect">
            <a:avLst/>
          </a:prstGeom>
        </p:spPr>
      </p:pic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93759D4-F2D8-4D54-A85B-8096BE018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83" y="2632130"/>
            <a:ext cx="4933950" cy="236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6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¿</a:t>
            </a:r>
            <a:r>
              <a:rPr lang="en-US" sz="6000" dirty="0" err="1">
                <a:solidFill>
                  <a:schemeClr val="bg1"/>
                </a:solidFill>
              </a:rPr>
              <a:t>Preguntas</a:t>
            </a: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84" y="581891"/>
            <a:ext cx="3481370" cy="233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Evaluación</a:t>
            </a:r>
            <a:r>
              <a:rPr lang="en-US" sz="4800" dirty="0"/>
              <a:t> de las </a:t>
            </a:r>
            <a:r>
              <a:rPr lang="en-US" sz="4800" dirty="0" err="1"/>
              <a:t>sesiones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799684" y="3350031"/>
            <a:ext cx="4967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https://bit.ly/2tYGkpq</a:t>
            </a:r>
          </a:p>
        </p:txBody>
      </p:sp>
      <p:pic>
        <p:nvPicPr>
          <p:cNvPr id="6" name="Imagen 5" descr="Imagen que contiene juego, interior, negro, pieza&#10;&#10;Descripción generada automáticamente">
            <a:extLst>
              <a:ext uri="{FF2B5EF4-FFF2-40B4-BE49-F238E27FC236}">
                <a16:creationId xmlns:a16="http://schemas.microsoft.com/office/drawing/2014/main" id="{5DAE113B-2777-474C-AB81-E189C5BA9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51" y="581891"/>
            <a:ext cx="4281055" cy="42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Javier Buendía Carrera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D24029-3572-4805-BBDA-5D6673B7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634" y="5272068"/>
            <a:ext cx="21431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2" y="1204118"/>
            <a:ext cx="6049148" cy="1546657"/>
          </a:xfrm>
        </p:spPr>
        <p:txBody>
          <a:bodyPr/>
          <a:lstStyle/>
          <a:p>
            <a:pPr lvl="1">
              <a:buNone/>
            </a:pPr>
            <a:r>
              <a:rPr lang="en-US" sz="54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Javier Buendía</a:t>
            </a:r>
            <a:br>
              <a:rPr lang="en-US" sz="5400" dirty="0"/>
            </a:br>
            <a:r>
              <a:rPr lang="en-US" sz="2400" dirty="0">
                <a:effectLst/>
                <a:latin typeface="+mn-lt"/>
              </a:rPr>
              <a:t>#</a:t>
            </a:r>
            <a:r>
              <a:rPr lang="en-US" sz="2400" dirty="0" err="1">
                <a:effectLst/>
                <a:latin typeface="+mn-lt"/>
              </a:rPr>
              <a:t>PowerBIRockStar</a:t>
            </a:r>
            <a:r>
              <a:rPr lang="en-US" sz="2400" dirty="0">
                <a:effectLst/>
                <a:latin typeface="+mn-lt"/>
              </a:rPr>
              <a:t> #</a:t>
            </a:r>
            <a:r>
              <a:rPr lang="en-US" sz="2400" dirty="0" err="1">
                <a:effectLst/>
                <a:latin typeface="+mn-lt"/>
              </a:rPr>
              <a:t>DataGeek</a:t>
            </a:r>
            <a:br>
              <a:rPr lang="en-US" sz="3200" dirty="0">
                <a:effectLst/>
                <a:latin typeface="+mn-lt"/>
              </a:rPr>
            </a:br>
            <a:endParaRPr lang="en-US" sz="5400" dirty="0">
              <a:latin typeface="+mn-lt"/>
            </a:endParaRP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06200EC-BA40-43F9-B4C9-9373D8AA5E19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717550" y="2930679"/>
            <a:ext cx="5378450" cy="37313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marL="0" lvl="1" indent="0">
              <a:buNone/>
            </a:pPr>
            <a:r>
              <a:rPr lang="en-US" dirty="0">
                <a:latin typeface="Humanst521 Lt BT" panose="020B0402020204020304" pitchFamily="34" charset="0"/>
              </a:rPr>
              <a:t>Consultor y </a:t>
            </a:r>
            <a:r>
              <a:rPr lang="en-US" dirty="0" err="1">
                <a:latin typeface="Humanst521 Lt BT" panose="020B0402020204020304" pitchFamily="34" charset="0"/>
              </a:rPr>
              <a:t>analista</a:t>
            </a:r>
            <a:r>
              <a:rPr lang="en-US" dirty="0">
                <a:latin typeface="Humanst521 Lt BT" panose="020B0402020204020304" pitchFamily="34" charset="0"/>
              </a:rPr>
              <a:t> de </a:t>
            </a:r>
            <a:r>
              <a:rPr lang="en-US" dirty="0" err="1">
                <a:latin typeface="Humanst521 Lt BT" panose="020B0402020204020304" pitchFamily="34" charset="0"/>
              </a:rPr>
              <a:t>Datos</a:t>
            </a:r>
            <a:endParaRPr lang="en-US" dirty="0">
              <a:latin typeface="Humanst521 Lt BT" panose="020B0402020204020304" pitchFamily="34" charset="0"/>
            </a:endParaRP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>
                <a:latin typeface="NeoSans" panose="02000506020000020004" pitchFamily="50" charset="0"/>
              </a:rPr>
              <a:t>sumamoOs BI &amp; Digital Channels</a:t>
            </a:r>
          </a:p>
          <a:p>
            <a:pPr marL="0" indent="0">
              <a:buNone/>
            </a:pPr>
            <a:endParaRPr lang="es-ES" sz="2400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cs typeface="Arial" panose="020B0604020202020204" pitchFamily="34" charset="0"/>
              </a:rPr>
              <a:t>          /in/</a:t>
            </a:r>
            <a:r>
              <a:rPr lang="es-ES" sz="2400" dirty="0" err="1">
                <a:cs typeface="Arial" panose="020B0604020202020204" pitchFamily="34" charset="0"/>
              </a:rPr>
              <a:t>javierbuendia</a:t>
            </a:r>
            <a:endParaRPr lang="es-ES" sz="2400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400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b="1" dirty="0">
                <a:cs typeface="Arial" panose="020B0604020202020204" pitchFamily="34" charset="0"/>
              </a:rPr>
              <a:t>          </a:t>
            </a:r>
            <a:r>
              <a:rPr lang="es-ES" sz="2400" dirty="0">
                <a:cs typeface="Arial" panose="020B0604020202020204" pitchFamily="34" charset="0"/>
              </a:rPr>
              <a:t>javier.buendia@sumamoos.com      </a:t>
            </a:r>
          </a:p>
          <a:p>
            <a:pPr marL="0" indent="0">
              <a:buNone/>
            </a:pPr>
            <a:endParaRPr lang="es-ES" sz="24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2400" dirty="0">
                <a:cs typeface="Arial" panose="020B0604020202020204" pitchFamily="34" charset="0"/>
              </a:rPr>
              <a:t>         @</a:t>
            </a:r>
            <a:r>
              <a:rPr lang="es-ES" sz="2400" dirty="0" err="1">
                <a:cs typeface="Arial" panose="020B0604020202020204" pitchFamily="34" charset="0"/>
              </a:rPr>
              <a:t>javendia</a:t>
            </a:r>
            <a:r>
              <a:rPr lang="es-ES" sz="2400" dirty="0">
                <a:cs typeface="Arial" panose="020B0604020202020204" pitchFamily="34" charset="0"/>
              </a:rPr>
              <a:t> / @</a:t>
            </a:r>
            <a:r>
              <a:rPr lang="es-ES" sz="2400" dirty="0" err="1">
                <a:cs typeface="Arial" panose="020B0604020202020204" pitchFamily="34" charset="0"/>
              </a:rPr>
              <a:t>sumamoos</a:t>
            </a:r>
            <a:endParaRPr lang="es-ES" sz="2400" dirty="0">
              <a:cs typeface="Arial" panose="020B0604020202020204" pitchFamily="34" charset="0"/>
            </a:endParaRPr>
          </a:p>
          <a:p>
            <a:endParaRPr lang="es-ES" sz="1400" dirty="0">
              <a:solidFill>
                <a:srgbClr val="737373"/>
              </a:solidFill>
              <a:latin typeface="Humanst521 BT Roman"/>
              <a:cs typeface="Arial" panose="020B0604020202020204" pitchFamily="34" charset="0"/>
            </a:endParaRPr>
          </a:p>
        </p:txBody>
      </p:sp>
      <p:pic>
        <p:nvPicPr>
          <p:cNvPr id="20" name="Imagen 1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3E13FCB-D269-46FD-844E-5A5C21B7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25" y="4377957"/>
            <a:ext cx="800000" cy="450000"/>
          </a:xfrm>
          <a:prstGeom prst="rect">
            <a:avLst/>
          </a:prstGeom>
        </p:spPr>
      </p:pic>
      <p:pic>
        <p:nvPicPr>
          <p:cNvPr id="21" name="Imagen 20" descr="Imagen que contiene hacha, herramienta&#10;&#10;Descripción generada automáticamente">
            <a:extLst>
              <a:ext uri="{FF2B5EF4-FFF2-40B4-BE49-F238E27FC236}">
                <a16:creationId xmlns:a16="http://schemas.microsoft.com/office/drawing/2014/main" id="{A5777A13-6790-4C9F-9281-545FAB4E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77" y="6005139"/>
            <a:ext cx="553070" cy="450000"/>
          </a:xfrm>
          <a:prstGeom prst="rect">
            <a:avLst/>
          </a:prstGeom>
        </p:spPr>
      </p:pic>
      <p:pic>
        <p:nvPicPr>
          <p:cNvPr id="4" name="Imagen 3" descr="Un hombre con una camisa de color blanco con negro&#10;&#10;Descripción generada automáticamente">
            <a:extLst>
              <a:ext uri="{FF2B5EF4-FFF2-40B4-BE49-F238E27FC236}">
                <a16:creationId xmlns:a16="http://schemas.microsoft.com/office/drawing/2014/main" id="{83318996-71FD-4834-BF41-7DF46E759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23" y="422932"/>
            <a:ext cx="4320000" cy="576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138DE4-B12E-41C7-B03C-650141B21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7" y="5116700"/>
            <a:ext cx="599696" cy="59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Parámetros</a:t>
            </a:r>
          </a:p>
          <a:p>
            <a:r>
              <a:rPr lang="es-ES" dirty="0"/>
              <a:t>Importar datasets desde Power BI</a:t>
            </a:r>
          </a:p>
          <a:p>
            <a:r>
              <a:rPr lang="es-ES" dirty="0"/>
              <a:t>Actualizar datasets desde Powershell</a:t>
            </a:r>
          </a:p>
          <a:p>
            <a:r>
              <a:rPr lang="es-ES" dirty="0"/>
              <a:t>Medidas como imágenes</a:t>
            </a:r>
          </a:p>
          <a:p>
            <a:r>
              <a:rPr lang="es-ES" dirty="0"/>
              <a:t>Ocultar o mostrar una visualización dinámicamente</a:t>
            </a:r>
          </a:p>
          <a:p>
            <a:r>
              <a:rPr lang="es-ES" dirty="0"/>
              <a:t>El poder de las interacciones</a:t>
            </a:r>
          </a:p>
          <a:p>
            <a:r>
              <a:rPr lang="es-ES" dirty="0"/>
              <a:t>Power BI en tiempo real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Parámetros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5361264" cy="4351338"/>
          </a:xfrm>
        </p:spPr>
        <p:txBody>
          <a:bodyPr/>
          <a:lstStyle/>
          <a:p>
            <a:r>
              <a:rPr lang="es-ES" dirty="0"/>
              <a:t>Uso de PBIX Templates.</a:t>
            </a:r>
          </a:p>
          <a:p>
            <a:endParaRPr lang="es-ES" dirty="0"/>
          </a:p>
          <a:p>
            <a:r>
              <a:rPr lang="es-ES" dirty="0"/>
              <a:t>Permite cambiar el origen y la consulta a ese origen sin necesidad de publicar de nuevo el fichero.</a:t>
            </a:r>
          </a:p>
          <a:p>
            <a:endParaRPr lang="es-ES" dirty="0"/>
          </a:p>
          <a:p>
            <a:r>
              <a:rPr lang="es-ES" dirty="0"/>
              <a:t>¡Es importante asignar un tipo!</a:t>
            </a:r>
          </a:p>
          <a:p>
            <a:endParaRPr lang="en-US" dirty="0"/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FA1A963-6DB0-4664-99F2-C8DE3998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97" y="1359217"/>
            <a:ext cx="3740903" cy="40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233558" cy="103004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Importa datasets desde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63"/>
            <a:ext cx="5361264" cy="3740674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Permite duplicar un informe por temas de diseño o segmentación de los datos.</a:t>
            </a:r>
          </a:p>
          <a:p>
            <a:r>
              <a:rPr lang="es-ES" dirty="0"/>
              <a:t>Modelo único.</a:t>
            </a:r>
          </a:p>
          <a:p>
            <a:r>
              <a:rPr lang="es-ES" dirty="0"/>
              <a:t>Ahorro de espacio.</a:t>
            </a:r>
          </a:p>
          <a:p>
            <a:r>
              <a:rPr lang="es-ES" dirty="0"/>
              <a:t>¡OJO! No permite añadir otros orígenes de datos a los informes que dependen del dataset.</a:t>
            </a:r>
          </a:p>
          <a:p>
            <a:endParaRPr lang="en-US" dirty="0"/>
          </a:p>
        </p:txBody>
      </p:sp>
      <p:pic>
        <p:nvPicPr>
          <p:cNvPr id="5" name="Imagen 4" descr="Captura de pantalla de un videojuego&#10;&#10;Descripción generada automáticamente">
            <a:extLst>
              <a:ext uri="{FF2B5EF4-FFF2-40B4-BE49-F238E27FC236}">
                <a16:creationId xmlns:a16="http://schemas.microsoft.com/office/drawing/2014/main" id="{F1B2096B-0D78-421C-B304-2B7896F7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257" y="2289356"/>
            <a:ext cx="5077104" cy="22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5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233558" cy="103004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Publicar informes desde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3642"/>
            <a:ext cx="5361264" cy="2490715"/>
          </a:xfrm>
        </p:spPr>
        <p:txBody>
          <a:bodyPr/>
          <a:lstStyle/>
          <a:p>
            <a:r>
              <a:rPr lang="es-ES" dirty="0"/>
              <a:t>Power BI API.</a:t>
            </a:r>
          </a:p>
          <a:p>
            <a:r>
              <a:rPr lang="es-ES" dirty="0"/>
              <a:t>Publicaciones simultáneas.</a:t>
            </a:r>
          </a:p>
          <a:p>
            <a:r>
              <a:rPr lang="es-ES" dirty="0"/>
              <a:t>Ahorro en tiempo: ya no es necesario abrir cada fichero para publicarlo.</a:t>
            </a:r>
          </a:p>
          <a:p>
            <a:endParaRPr lang="en-US" dirty="0"/>
          </a:p>
        </p:txBody>
      </p:sp>
      <p:pic>
        <p:nvPicPr>
          <p:cNvPr id="6" name="Imagen 5" descr="Imagen que contiene reloj&#10;&#10;Descripción generada automáticamente">
            <a:extLst>
              <a:ext uri="{FF2B5EF4-FFF2-40B4-BE49-F238E27FC236}">
                <a16:creationId xmlns:a16="http://schemas.microsoft.com/office/drawing/2014/main" id="{FE85C03C-CFC7-4584-9208-F5493A16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812" y="1554480"/>
            <a:ext cx="4320000" cy="226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2130E6-B1A0-458D-A262-7363D4ADF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37" y="292248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0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233558" cy="103004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Medidas como imágenes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958EF56-9DEF-4DAB-A8B7-10BED410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660" y="1842678"/>
            <a:ext cx="4803140" cy="31726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457471-FD83-4E8E-953E-566E3B233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656"/>
            <a:ext cx="5361264" cy="3284685"/>
          </a:xfrm>
        </p:spPr>
        <p:txBody>
          <a:bodyPr/>
          <a:lstStyle/>
          <a:p>
            <a:r>
              <a:rPr lang="es-ES" dirty="0"/>
              <a:t>Aumenta la flexibilidad en KPI’s.</a:t>
            </a:r>
          </a:p>
          <a:p>
            <a:r>
              <a:rPr lang="es-ES" dirty="0"/>
              <a:t>Resulta recomendable embeber las imágenes en Base64.</a:t>
            </a:r>
          </a:p>
          <a:p>
            <a:r>
              <a:rPr lang="es-ES" dirty="0"/>
              <a:t>Sólo disponible en tablas y matrices…*</a:t>
            </a:r>
          </a:p>
          <a:p>
            <a:r>
              <a:rPr lang="es-ES" dirty="0"/>
              <a:t>* Si no hacemos uso del Marketplace </a:t>
            </a:r>
            <a:r>
              <a:rPr lang="es-ES" dirty="0">
                <a:sym typeface="Wingdings" panose="05000000000000000000" pitchFamily="2" charset="2"/>
              </a:rPr>
              <a:t></a:t>
            </a:r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66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1233558" cy="1030042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accent2">
                    <a:lumMod val="50000"/>
                  </a:schemeClr>
                </a:solidFill>
              </a:rPr>
              <a:t>Ocultar o mostrar una visualización dinámicamente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C51A28-7CBF-416E-A2B9-6CA288377369}"/>
              </a:ext>
            </a:extLst>
          </p:cNvPr>
          <p:cNvSpPr txBox="1">
            <a:spLocks/>
          </p:cNvSpPr>
          <p:nvPr/>
        </p:nvSpPr>
        <p:spPr>
          <a:xfrm>
            <a:off x="838200" y="2562121"/>
            <a:ext cx="5361264" cy="1733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Permite ocultar o mostrar información de manera dinámica dependiendo del valor de una condición.</a:t>
            </a:r>
          </a:p>
          <a:p>
            <a:endParaRPr lang="en-US" dirty="0"/>
          </a:p>
        </p:txBody>
      </p:sp>
      <p:pic>
        <p:nvPicPr>
          <p:cNvPr id="12" name="Imagen 1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BDF012D-9DCA-4104-BB34-8D1002D5B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666" y="1319379"/>
            <a:ext cx="3586353" cy="42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37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77BAF88179CE14B9EAE468C0C406D49" ma:contentTypeVersion="10" ma:contentTypeDescription="Crear nuevo documento." ma:contentTypeScope="" ma:versionID="fb3a56bada640322c4ef7e4c37638348">
  <xsd:schema xmlns:xsd="http://www.w3.org/2001/XMLSchema" xmlns:xs="http://www.w3.org/2001/XMLSchema" xmlns:p="http://schemas.microsoft.com/office/2006/metadata/properties" xmlns:ns2="7bf91d64-4e99-4417-9709-9a2f310c8cdd" xmlns:ns3="57856920-8e97-451a-ac67-4ad4752679a7" targetNamespace="http://schemas.microsoft.com/office/2006/metadata/properties" ma:root="true" ma:fieldsID="d99bf7137c845366772c602775aec5da" ns2:_="" ns3:_="">
    <xsd:import namespace="7bf91d64-4e99-4417-9709-9a2f310c8cdd"/>
    <xsd:import namespace="57856920-8e97-451a-ac67-4ad4752679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f91d64-4e99-4417-9709-9a2f310c8c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56920-8e97-451a-ac67-4ad4752679a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88c1b70a-bcbe-4c42-86bb-690f76c70309"/>
    <ds:schemaRef ds:uri="329e72ff-27b4-4ee6-ad36-590090630f89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87CC2A-C482-41E1-86EA-9E41ACE40172}"/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278</Words>
  <Application>Microsoft Office PowerPoint</Application>
  <PresentationFormat>Panorámica</PresentationFormat>
  <Paragraphs>56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7" baseType="lpstr">
      <vt:lpstr>Arial</vt:lpstr>
      <vt:lpstr>Calibri</vt:lpstr>
      <vt:lpstr>Consolas</vt:lpstr>
      <vt:lpstr>Gill Sans MT</vt:lpstr>
      <vt:lpstr>Humanst521 BT Roman</vt:lpstr>
      <vt:lpstr>Humanst521 Lt BT</vt:lpstr>
      <vt:lpstr>Klavika Medium Condensed</vt:lpstr>
      <vt:lpstr>NeoSans</vt:lpstr>
      <vt:lpstr>Segoe UI Black</vt:lpstr>
      <vt:lpstr>Segoe UI Semibold</vt:lpstr>
      <vt:lpstr>Segoe UI Semilight</vt:lpstr>
      <vt:lpstr>Office Theme</vt:lpstr>
      <vt:lpstr>GLOBAL POWER PLATFORM BOOTCAMP</vt:lpstr>
      <vt:lpstr>Power BI Tips</vt:lpstr>
      <vt:lpstr>Javier Buendía #PowerBIRockStar #DataGeek </vt:lpstr>
      <vt:lpstr>Agenda</vt:lpstr>
      <vt:lpstr>Parámetros</vt:lpstr>
      <vt:lpstr>Importa datasets desde Power BI</vt:lpstr>
      <vt:lpstr>Publicar informes desde Powershell</vt:lpstr>
      <vt:lpstr>Medidas como imágenes</vt:lpstr>
      <vt:lpstr>Ocultar o mostrar una visualización dinámicamente</vt:lpstr>
      <vt:lpstr>El poder de las interacciones</vt:lpstr>
      <vt:lpstr>Power BI en tiempo real</vt:lpstr>
      <vt:lpstr>Demo</vt:lpstr>
      <vt:lpstr>¿Preguntas?</vt:lpstr>
      <vt:lpstr>Evaluación de las sesiones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Pablo Barrachina Pastor</cp:lastModifiedBy>
  <cp:revision>8</cp:revision>
  <dcterms:created xsi:type="dcterms:W3CDTF">2020-02-08T21:32:28Z</dcterms:created>
  <dcterms:modified xsi:type="dcterms:W3CDTF">2020-02-14T16:19:03Z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0x010100A77BAF88179CE14B9EAE468C0C406D49</vt:lpwstr>
  </property>
</Properties>
</file>